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58" r:id="rId5"/>
    <p:sldId id="277" r:id="rId6"/>
    <p:sldId id="278" r:id="rId7"/>
    <p:sldId id="289" r:id="rId8"/>
    <p:sldId id="279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0"/>
    <a:srgbClr val="765AF8"/>
    <a:srgbClr val="637011"/>
    <a:srgbClr val="25AE2C"/>
    <a:srgbClr val="0C5683"/>
    <a:srgbClr val="88C7D5"/>
    <a:srgbClr val="2B1406"/>
    <a:srgbClr val="021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4A6C2-680B-415F-914D-EDA69E46B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7EB4BD-E06A-4887-90C8-BD63E79B2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68B10-8435-4BF8-8063-B5F41637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F40041-DAC6-4813-9FD2-849F532A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3EB03E-6A99-4E67-9EBB-AD1080BC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1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18F4D-FAB2-4774-B042-846985FB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1F3064-B66F-4EA7-B8D7-D1219B08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B76E70-5C98-4BE4-8D9F-2EA098C4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250D9-7715-421B-97AA-34CE87BE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41486F-6934-4F76-952F-92F2FC75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284832-52B0-43EE-B255-4DA2C107C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8B92CF-3CBA-4269-B46F-5B8AC0702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D8144-19EF-4A1C-9F1C-7CCF6ED5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DAA60-B2BC-42E9-832E-7B10BDB5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C286A-37BD-42C5-8CD0-6B9BF454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0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F2A65-C156-48F3-AB2A-00E2F618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52CA0-CE11-4F94-A9FA-E90FA31EA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E7164-5D83-4A52-966D-D86E3FF7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9BB01-2786-49E4-862E-A36063E5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382EB-7C6B-46AC-8C09-A265A0A4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8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07ED6-B3A6-4893-91B5-2F441ED3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508220-6CCE-456A-B9E6-0CFD36CF7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5121D-F446-4A44-AE45-917E09EA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8652D4-E5BE-4F5C-8869-8827FB95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A9F31-3C4A-40C7-B892-9142C08D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0BA56-9F3A-4E55-936B-12DAECAF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51FBC-107C-4CA8-8185-B67E23441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C6E852-27C1-4CF1-B2D0-B05D900F7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D0D14-FC0B-4CDA-AFE7-9B78B817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C4966-3B5D-400E-84E3-4EF4CA6F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DD05C-42B7-4039-9DE0-019DA83E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7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49FC7-4919-4806-AB8A-65F4AF56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8B6AAE-0E33-4374-9326-85E2D8275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D79355-CC0A-492E-BFDE-C7E45A38B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60EA44-D0B0-45F1-9BD2-048BF0A68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A0A7D0-3F92-4A22-8DE5-B19E2423D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8B8ED-EDDA-4393-AA26-19658A10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0F7EA9-5E2D-4369-8AF5-187C1CF2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1F86B1-8FD6-4C8B-82FC-FCACD684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1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86C41-1BEB-4989-BAE5-39A680D6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5358F1-6EEB-42B5-888D-EE27FC00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A5779C-0A4D-4187-82BE-26243C61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12D0A3-DBA5-4C98-A38A-99429CFB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2D5C24-82A4-4A08-8022-75C84548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1DC4D0-1724-4997-8D8F-CEDED47B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9176E4-047B-4547-87D2-99E4C022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8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8E90F-8A03-4127-8221-B88EE7D4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99A8B-8401-4B00-9EA4-36B9F8ADA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E66FA-1708-4A8D-B75B-D6C9E846B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F95921-EDB2-4E90-9E6D-1E6BE038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B49C0C-279E-403C-96A5-1F3EDF54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3405F-4268-4BBE-AAFD-27A304F1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4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7146B-3260-4FA0-99D5-090B3E1F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5F743E-092E-42C8-BA21-44533549F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815DF7-123A-45B4-9EE5-B76744D7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6CCC41-D619-4DC5-B96B-513CBDD7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459BDA-C670-4BF7-9F7D-45B5228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F50AD6-78D1-4133-AF7A-0DEB2022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6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C0063-A6E0-470F-BC02-704931AA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F5AC25-8A6A-4D89-A0CB-3A70750D2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38922-FD6F-4EBD-96EF-887B203FF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05148-A20F-4F61-8618-CE2935000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DA258-DD1D-4DD9-8DF7-F64D3BC7F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8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hunt.c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rush.com/resources/css3.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izecs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vicon-generator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codepen.io/Curator_Leskin_Maksim/pen/pOOww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codepen.io/pen/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inspir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stemplate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eveloper.roman.grinyov.name/blog/1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lipsum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lorzilla.com/gradient-edito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lorscheme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-19611"/>
            <a:ext cx="709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ІНСТРУМЕНТИ</a:t>
            </a:r>
          </a:p>
          <a:p>
            <a:pPr algn="ctr"/>
            <a:r>
              <a:rPr lang="uk-UA" sz="40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ВЕБ-РОЗРОБНИКА</a:t>
            </a:r>
            <a:endParaRPr lang="ru-RU" sz="4000" b="1" dirty="0">
              <a:solidFill>
                <a:srgbClr val="0C5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33FEC6-61AE-4942-A340-028878F69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7548" cy="12356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708931-89AF-4E58-933E-E860474D3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91250"/>
            <a:ext cx="7308812" cy="548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5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331640" y="228237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КОЛЬОРИ ДЛЯ САЙТУ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Color Hunt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ED3849-FF69-4F7C-9A80-5095263E47A0}"/>
              </a:ext>
            </a:extLst>
          </p:cNvPr>
          <p:cNvSpPr/>
          <p:nvPr/>
        </p:nvSpPr>
        <p:spPr>
          <a:xfrm>
            <a:off x="2646376" y="6165304"/>
            <a:ext cx="3851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3"/>
              </a:rPr>
              <a:t>https://colorhunt.co/</a:t>
            </a:r>
            <a:endParaRPr lang="uk-UA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50105-24D8-4B58-A111-9C6E0B8AF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1" y="1177607"/>
            <a:ext cx="5904656" cy="49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0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ГЕНЕРАТОР ЕЛЕМЕНТІВ ДЛЯ САЙТУ</a:t>
            </a:r>
            <a:endParaRPr lang="ru-RU" sz="2800" b="1" dirty="0">
              <a:solidFill>
                <a:srgbClr val="0C5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CSS3 Code Generator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ED3849-FF69-4F7C-9A80-5095263E47A0}"/>
              </a:ext>
            </a:extLst>
          </p:cNvPr>
          <p:cNvSpPr/>
          <p:nvPr/>
        </p:nvSpPr>
        <p:spPr>
          <a:xfrm>
            <a:off x="274003" y="6167868"/>
            <a:ext cx="8761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3"/>
              </a:rPr>
              <a:t>https://www.designrush.com/resources/css3.me#</a:t>
            </a:r>
            <a:endParaRPr lang="uk-UA" sz="32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8E0FEC-2EBC-4D9A-AFE8-91A813C1C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094" y="1168783"/>
            <a:ext cx="589981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0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ГЕНЕРАТОР ЕЛЕМЕНТІВ ДЛЯ САЙТУ</a:t>
            </a:r>
            <a:endParaRPr lang="ru-RU" sz="2800" b="1" dirty="0">
              <a:solidFill>
                <a:srgbClr val="0C5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Materialize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ED3849-FF69-4F7C-9A80-5095263E47A0}"/>
              </a:ext>
            </a:extLst>
          </p:cNvPr>
          <p:cNvSpPr/>
          <p:nvPr/>
        </p:nvSpPr>
        <p:spPr>
          <a:xfrm>
            <a:off x="2108890" y="6165304"/>
            <a:ext cx="4926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3"/>
              </a:rPr>
              <a:t>https://materializecss.com/</a:t>
            </a:r>
            <a:endParaRPr lang="uk-UA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1CBEB4-DF3F-4A80-ADF8-C3B288A7B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86540"/>
            <a:ext cx="8157057" cy="49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ІКОНКИ ДЛЯ САЙТУ</a:t>
            </a:r>
            <a:endParaRPr lang="ru-RU" sz="2800" b="1" dirty="0">
              <a:solidFill>
                <a:srgbClr val="0C5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Iconfinder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ED3849-FF69-4F7C-9A80-5095263E47A0}"/>
              </a:ext>
            </a:extLst>
          </p:cNvPr>
          <p:cNvSpPr/>
          <p:nvPr/>
        </p:nvSpPr>
        <p:spPr>
          <a:xfrm>
            <a:off x="1950769" y="6075822"/>
            <a:ext cx="524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3"/>
              </a:rPr>
              <a:t>https://www.iconfinder.com/</a:t>
            </a:r>
            <a:endParaRPr lang="uk-UA" sz="32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3C8265-0D28-408D-B1D4-D3340F18E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53" y="1305746"/>
            <a:ext cx="8307491" cy="46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8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ІКОНКИ ДЛЯ САЙТУ</a:t>
            </a:r>
            <a:r>
              <a:rPr lang="en-US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 АДРЕСІ БРАУЗЕРА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Favicon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ED3849-FF69-4F7C-9A80-5095263E47A0}"/>
              </a:ext>
            </a:extLst>
          </p:cNvPr>
          <p:cNvSpPr/>
          <p:nvPr/>
        </p:nvSpPr>
        <p:spPr>
          <a:xfrm>
            <a:off x="1392057" y="6044988"/>
            <a:ext cx="6359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3"/>
              </a:rPr>
              <a:t>https://www.favicon-generator.org/</a:t>
            </a:r>
            <a:endParaRPr lang="uk-UA" sz="3200" b="1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Favicon&quot;">
            <a:extLst>
              <a:ext uri="{FF2B5EF4-FFF2-40B4-BE49-F238E27FC236}">
                <a16:creationId xmlns:a16="http://schemas.microsoft.com/office/drawing/2014/main" id="{3873CF22-F9B7-43BF-B2F8-ED948956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2" y="1347744"/>
            <a:ext cx="7927714" cy="42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3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HTML-</a:t>
            </a:r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РЕДАКТОР</a:t>
            </a:r>
            <a:r>
              <a:rPr lang="ru-RU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5122" name="Picture 2" descr="Ð ÐµÐ·ÑÐ»ÑÑÐ°Ñ Ð¿Ð¾ÑÑÐºÑ Ð·Ð¾Ð±ÑÐ°Ð¶ÐµÐ½Ñ Ð·Ð° Ð·Ð°Ð¿Ð¸ÑÐ¾Ð¼ &quot;Ð±Ð»Ð¾ÐºÐ½Ð¾Ñ Ð»Ð¾Ð³Ð¾&quot;">
            <a:extLst>
              <a:ext uri="{FF2B5EF4-FFF2-40B4-BE49-F238E27FC236}">
                <a16:creationId xmlns:a16="http://schemas.microsoft.com/office/drawing/2014/main" id="{E43AFCD9-D0D0-4BB9-ACF1-34EA88CC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3" y="1281989"/>
            <a:ext cx="3401079" cy="340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 ÐµÐ·ÑÐ»ÑÑÐ°Ñ Ð¿Ð¾ÑÑÐºÑ Ð·Ð¾Ð±ÑÐ°Ð¶ÐµÐ½Ñ Ð·Ð° Ð·Ð°Ð¿Ð¸ÑÐ¾Ð¼ &quot;notepad++ Ð»Ð¾Ð³Ð¾&quot;">
            <a:extLst>
              <a:ext uri="{FF2B5EF4-FFF2-40B4-BE49-F238E27FC236}">
                <a16:creationId xmlns:a16="http://schemas.microsoft.com/office/drawing/2014/main" id="{B98AE814-CDD8-4E84-A914-F6796A2C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50" y="1281989"/>
            <a:ext cx="3401078" cy="34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AD87D2-003E-4024-9EE9-30A0F245452F}"/>
              </a:ext>
            </a:extLst>
          </p:cNvPr>
          <p:cNvSpPr txBox="1"/>
          <p:nvPr/>
        </p:nvSpPr>
        <p:spPr>
          <a:xfrm>
            <a:off x="471976" y="494116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C56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БЛОКНОТ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2E2AA-3A02-4C30-BF84-6AACEBD16E99}"/>
              </a:ext>
            </a:extLst>
          </p:cNvPr>
          <p:cNvSpPr txBox="1"/>
          <p:nvPr/>
        </p:nvSpPr>
        <p:spPr>
          <a:xfrm>
            <a:off x="5197401" y="494116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5AE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NOTEPAD++</a:t>
            </a:r>
            <a:endParaRPr lang="uk-UA" sz="3200" b="1" dirty="0">
              <a:solidFill>
                <a:srgbClr val="25AE2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8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HTML-</a:t>
            </a:r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РЕДАКТОР</a:t>
            </a:r>
            <a:r>
              <a:rPr lang="ru-RU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AD87D2-003E-4024-9EE9-30A0F245452F}"/>
              </a:ext>
            </a:extLst>
          </p:cNvPr>
          <p:cNvSpPr txBox="1"/>
          <p:nvPr/>
        </p:nvSpPr>
        <p:spPr>
          <a:xfrm>
            <a:off x="251520" y="4941168"/>
            <a:ext cx="378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370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DREAMWEAVER</a:t>
            </a:r>
            <a:endParaRPr lang="uk-UA" sz="3200" b="1" dirty="0">
              <a:solidFill>
                <a:srgbClr val="6370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dreamweaver logo&quot;">
            <a:extLst>
              <a:ext uri="{FF2B5EF4-FFF2-40B4-BE49-F238E27FC236}">
                <a16:creationId xmlns:a16="http://schemas.microsoft.com/office/drawing/2014/main" id="{CF9FD642-FA30-467D-B234-FBC6A6D5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8" y="1111659"/>
            <a:ext cx="3783832" cy="37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E237741-5DD5-4630-93E0-2B62EDD4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920"/>
            <a:ext cx="4191077" cy="41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17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HTML-</a:t>
            </a:r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РЕДАКТОР</a:t>
            </a:r>
            <a:r>
              <a:rPr lang="ru-RU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72E2AA-3A02-4C30-BF84-6AACEBD16E99}"/>
              </a:ext>
            </a:extLst>
          </p:cNvPr>
          <p:cNvSpPr txBox="1"/>
          <p:nvPr/>
        </p:nvSpPr>
        <p:spPr>
          <a:xfrm>
            <a:off x="5220072" y="4627435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9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SUBLIME</a:t>
            </a:r>
            <a:endParaRPr lang="uk-UA" sz="3200" b="1" dirty="0">
              <a:solidFill>
                <a:srgbClr val="FF98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172" name="Picture 4" descr="Ð ÐµÐ·ÑÐ»ÑÑÐ°Ñ Ð¿Ð¾ÑÑÐºÑ Ð·Ð¾Ð±ÑÐ°Ð¶ÐµÐ½Ñ Ð·Ð° Ð·Ð°Ð¿Ð¸ÑÐ¾Ð¼ &quot;sublime text 3 logo&quot;">
            <a:extLst>
              <a:ext uri="{FF2B5EF4-FFF2-40B4-BE49-F238E27FC236}">
                <a16:creationId xmlns:a16="http://schemas.microsoft.com/office/drawing/2014/main" id="{2A192D49-3B5F-43B6-B3D7-9D4CBA78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63" y="1629119"/>
            <a:ext cx="2817061" cy="28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5939FE-5932-4A87-93D3-2BAA921AD3D4}"/>
              </a:ext>
            </a:extLst>
          </p:cNvPr>
          <p:cNvSpPr txBox="1"/>
          <p:nvPr/>
        </p:nvSpPr>
        <p:spPr>
          <a:xfrm>
            <a:off x="1132233" y="2844224"/>
            <a:ext cx="3456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65A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PHPSTORM</a:t>
            </a:r>
            <a:endParaRPr lang="uk-UA" sz="3200" b="1" dirty="0">
              <a:solidFill>
                <a:srgbClr val="765A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4" descr="Ð ÐµÐ·ÑÐ»ÑÑÐ°Ñ Ð¿Ð¾ÑÑÐºÑ Ð·Ð¾Ð±ÑÐ°Ð¶ÐµÐ½Ñ Ð·Ð° Ð·Ð°Ð¿Ð¸ÑÐ¾Ð¼ &quot;phpstorm logo&quot;">
            <a:extLst>
              <a:ext uri="{FF2B5EF4-FFF2-40B4-BE49-F238E27FC236}">
                <a16:creationId xmlns:a16="http://schemas.microsoft.com/office/drawing/2014/main" id="{3EEEBD3C-A76A-4B66-B417-4BAFC24D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83" y="810534"/>
            <a:ext cx="2085980" cy="20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 ÐµÐ·ÑÐ»ÑÑÐ°Ñ Ð¿Ð¾ÑÑÐºÑ Ð·Ð¾Ð±ÑÐ°Ð¶ÐµÐ½Ñ Ð·Ð° Ð·Ð°Ð¿Ð¸ÑÐ¾Ð¼ &quot;codepen logo&quot;">
            <a:hlinkClick r:id="rId5"/>
            <a:extLst>
              <a:ext uri="{FF2B5EF4-FFF2-40B4-BE49-F238E27FC236}">
                <a16:creationId xmlns:a16="http://schemas.microsoft.com/office/drawing/2014/main" id="{8DF8B29C-81D6-4F59-973E-E71F38AA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85" y="3848563"/>
            <a:ext cx="2281436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DDE35F-33FD-4453-B675-C9F22E2CF69C}"/>
              </a:ext>
            </a:extLst>
          </p:cNvPr>
          <p:cNvSpPr txBox="1"/>
          <p:nvPr/>
        </p:nvSpPr>
        <p:spPr>
          <a:xfrm>
            <a:off x="1115610" y="6129999"/>
            <a:ext cx="3456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CODEPEN</a:t>
            </a:r>
            <a:endParaRPr lang="uk-UA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27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WEB-</a:t>
            </a:r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НАТХНЕННЯ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DDE35F-33FD-4453-B675-C9F22E2CF69C}"/>
              </a:ext>
            </a:extLst>
          </p:cNvPr>
          <p:cNvSpPr txBox="1"/>
          <p:nvPr/>
        </p:nvSpPr>
        <p:spPr>
          <a:xfrm>
            <a:off x="827584" y="6064971"/>
            <a:ext cx="784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https://www.siteinspire.com/</a:t>
            </a:r>
            <a:endParaRPr lang="uk-UA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44952B-F3FB-48C2-8B1F-3B468EEBE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40" y="748745"/>
            <a:ext cx="6479119" cy="51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59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ДОДАТКОВІ СЕРВІСИ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A0FB0E-88C6-4BBF-984F-D32574EAD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7202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2823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КОМП</a:t>
            </a:r>
            <a:r>
              <a:rPr lang="en-US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ЮТЕР</a:t>
            </a:r>
            <a:endParaRPr lang="ru-RU" sz="2800" b="1" dirty="0">
              <a:solidFill>
                <a:srgbClr val="0C5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8EBF0-9071-430C-9B36-5CA653B5E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12DD2-4ADC-4965-93A2-04A318EDC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908720"/>
            <a:ext cx="7560840" cy="56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91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ДОДАТКОВІ СЕРВІСИ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A9CD42-B999-4B2E-9754-0F40F317F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5" y="908720"/>
            <a:ext cx="7837741" cy="58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115616" y="228237"/>
            <a:ext cx="792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WEB-DEVELOPER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29B5A-2089-42FD-88A8-AEFA17BE8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0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28237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КОНСТРУКТОР МАКЕТУ САЙТУ</a:t>
            </a:r>
            <a:endParaRPr lang="ru-RU" sz="2800" b="1" dirty="0">
              <a:solidFill>
                <a:srgbClr val="0C5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8EBF0-9071-430C-9B36-5CA653B5E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285B19-7859-49F0-9625-47D96F984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12" y="757623"/>
            <a:ext cx="5825175" cy="52292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C40610-DDFC-4F78-A6D6-0F28AC7AC62A}"/>
              </a:ext>
            </a:extLst>
          </p:cNvPr>
          <p:cNvSpPr/>
          <p:nvPr/>
        </p:nvSpPr>
        <p:spPr>
          <a:xfrm>
            <a:off x="2316285" y="6032629"/>
            <a:ext cx="4511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linkClick r:id="rId4"/>
              </a:rPr>
              <a:t>http://csstemplater.com/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9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331640" y="228237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ПІКСЕЛЬНА ЛІНІЙКА</a:t>
            </a:r>
            <a:endParaRPr lang="ru-RU" sz="2800" b="1" dirty="0">
              <a:solidFill>
                <a:srgbClr val="0C5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2050" name="Picture 2" descr="Ð ÐµÐ·ÑÐ»ÑÑÐ°Ñ Ð¿Ð¾ÑÑÐºÑ Ð·Ð¾Ð±ÑÐ°Ð¶ÐµÐ½Ñ Ð·Ð° Ð·Ð°Ð¿Ð¸ÑÐ¾Ð¼ &quot;Ð¿ÑÐºÑÐµÐ»ÑÐ½Ð° Ð»ÑÐ½ÑÐ¹ÐºÐ°&quot;">
            <a:extLst>
              <a:ext uri="{FF2B5EF4-FFF2-40B4-BE49-F238E27FC236}">
                <a16:creationId xmlns:a16="http://schemas.microsoft.com/office/drawing/2014/main" id="{A8292A9E-009C-449D-AED3-625EA1FF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5" y="727039"/>
            <a:ext cx="5040560" cy="50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01ABFE-D8AC-4967-B5F7-4DD2B4DF8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828" y="2749056"/>
            <a:ext cx="1296144" cy="13598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6A6E7E-947C-401E-AEA1-DFD8C4974B01}"/>
              </a:ext>
            </a:extLst>
          </p:cNvPr>
          <p:cNvSpPr/>
          <p:nvPr/>
        </p:nvSpPr>
        <p:spPr>
          <a:xfrm>
            <a:off x="1082422" y="6087944"/>
            <a:ext cx="697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5"/>
              </a:rPr>
              <a:t>http://developer.roman.grinyov.name/blog/13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9172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331640" y="228237"/>
            <a:ext cx="7034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ГРАФІЧНИЙ ДИЗАЙН ДЛЯ САЙТУ</a:t>
            </a:r>
            <a:endParaRPr lang="ru-RU" sz="2800" b="1" dirty="0">
              <a:solidFill>
                <a:srgbClr val="0C56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2" name="Picture 2" descr="Ð ÐµÐ·ÑÐ»ÑÑÐ°Ñ Ð¿Ð¾ÑÑÐºÑ Ð·Ð¾Ð±ÑÐ°Ð¶ÐµÐ½Ñ Ð·Ð° Ð·Ð°Ð¿Ð¸ÑÐ¾Ð¼ &quot;photoshop logo 2019&quot;">
            <a:extLst>
              <a:ext uri="{FF2B5EF4-FFF2-40B4-BE49-F238E27FC236}">
                <a16:creationId xmlns:a16="http://schemas.microsoft.com/office/drawing/2014/main" id="{34FD9281-C44D-4ED1-B479-812D05D0F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6" y="1124744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4452D0D-7F12-4F07-9365-130B7005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69" y="1268760"/>
            <a:ext cx="3829248" cy="31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AA4923-C455-4449-92B4-7F7B01818BBC}"/>
              </a:ext>
            </a:extLst>
          </p:cNvPr>
          <p:cNvSpPr txBox="1"/>
          <p:nvPr/>
        </p:nvSpPr>
        <p:spPr>
          <a:xfrm>
            <a:off x="471976" y="457931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215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ADOBE</a:t>
            </a:r>
          </a:p>
          <a:p>
            <a:pPr algn="ctr"/>
            <a:r>
              <a:rPr lang="en-US" sz="3200" b="1" dirty="0">
                <a:solidFill>
                  <a:srgbClr val="0215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PHOTOSHOP</a:t>
            </a:r>
            <a:endParaRPr lang="uk-UA" sz="3200" b="1" dirty="0">
              <a:solidFill>
                <a:srgbClr val="0215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4E7ED-4582-4A28-98C1-590E33F78C56}"/>
              </a:ext>
            </a:extLst>
          </p:cNvPr>
          <p:cNvSpPr txBox="1"/>
          <p:nvPr/>
        </p:nvSpPr>
        <p:spPr>
          <a:xfrm>
            <a:off x="5197401" y="457931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B14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ADOBE</a:t>
            </a:r>
          </a:p>
          <a:p>
            <a:pPr algn="ctr"/>
            <a:r>
              <a:rPr lang="en-US" sz="3200" b="1" dirty="0">
                <a:solidFill>
                  <a:srgbClr val="2B140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ILLUSTRATOR</a:t>
            </a:r>
            <a:endParaRPr lang="uk-UA" sz="3200" b="1" dirty="0">
              <a:solidFill>
                <a:srgbClr val="2B140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7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331640" y="228237"/>
            <a:ext cx="4546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ШРИФТИ ДЛЯ САЙТУ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GOOGLE FONTS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507D75-1EA7-4942-A165-9CABE3ED22FF}"/>
              </a:ext>
            </a:extLst>
          </p:cNvPr>
          <p:cNvSpPr/>
          <p:nvPr/>
        </p:nvSpPr>
        <p:spPr>
          <a:xfrm>
            <a:off x="2699792" y="6053959"/>
            <a:ext cx="409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3"/>
              </a:rPr>
              <a:t>https://fonts.google.com/</a:t>
            </a:r>
            <a:endParaRPr lang="uk-UA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EA69-4BFF-480E-B8DE-E1EFB4C59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82344"/>
            <a:ext cx="6985928" cy="47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9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331640" y="228237"/>
            <a:ext cx="616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ТЕКСТ-"РИБА"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LOREM IPSUM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44053D-0F82-48AC-9B6E-BE9C42F2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751457"/>
            <a:ext cx="6719440" cy="512581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507D75-1EA7-4942-A165-9CABE3ED22FF}"/>
              </a:ext>
            </a:extLst>
          </p:cNvPr>
          <p:cNvSpPr/>
          <p:nvPr/>
        </p:nvSpPr>
        <p:spPr>
          <a:xfrm>
            <a:off x="2722743" y="6030845"/>
            <a:ext cx="3698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4"/>
              </a:rPr>
              <a:t>https://uk.lipsum.com/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82465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331640" y="228237"/>
            <a:ext cx="7141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ГЕНЕРАТОР ГРАДІЄНТУ КОЛЬОРУ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Ultimate CSS Gradient Generator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A98715-F3DE-4692-BD62-8EB7FEE22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78" y="1182344"/>
            <a:ext cx="6988243" cy="45817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F90585-35C7-4BF5-AAE7-E2C77D79DA5D}"/>
              </a:ext>
            </a:extLst>
          </p:cNvPr>
          <p:cNvSpPr/>
          <p:nvPr/>
        </p:nvSpPr>
        <p:spPr>
          <a:xfrm>
            <a:off x="1225363" y="6068545"/>
            <a:ext cx="672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4"/>
              </a:rPr>
              <a:t>http://www.colorzilla.com/gradient-editor/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56927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3052D-5A75-41B6-B8B5-CB73848C5C60}"/>
              </a:ext>
            </a:extLst>
          </p:cNvPr>
          <p:cNvSpPr txBox="1"/>
          <p:nvPr/>
        </p:nvSpPr>
        <p:spPr>
          <a:xfrm>
            <a:off x="1331640" y="228237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6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КОЛЬОРИ ДЛЯ САЙТУ</a:t>
            </a:r>
          </a:p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ColorScheme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329750-ABED-4ED8-ADA3-AB480737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" y="70974"/>
            <a:ext cx="1116995" cy="8377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4F381-D4F7-4D3A-957C-5082A68C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82344"/>
            <a:ext cx="7344816" cy="48179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ED3849-FF69-4F7C-9A80-5095263E47A0}"/>
              </a:ext>
            </a:extLst>
          </p:cNvPr>
          <p:cNvSpPr/>
          <p:nvPr/>
        </p:nvSpPr>
        <p:spPr>
          <a:xfrm>
            <a:off x="2553565" y="6000308"/>
            <a:ext cx="4324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4"/>
              </a:rPr>
              <a:t>https://colorscheme.ru/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855497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138</Words>
  <Application>Microsoft Office PowerPoint</Application>
  <PresentationFormat>Екран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Gump Forrest</dc:creator>
  <cp:lastModifiedBy>Georgich</cp:lastModifiedBy>
  <cp:revision>47</cp:revision>
  <dcterms:created xsi:type="dcterms:W3CDTF">2018-07-24T12:57:12Z</dcterms:created>
  <dcterms:modified xsi:type="dcterms:W3CDTF">2019-01-23T07:45:23Z</dcterms:modified>
</cp:coreProperties>
</file>