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001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16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98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64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1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23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46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38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59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5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3AC0-D046-4504-B626-D36C63F76823}" type="datetimeFigureOut">
              <a:rPr lang="uk-UA" smtClean="0"/>
              <a:t>19.01.2020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5DA0-6802-4DAF-BDDD-A0CEA661AC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09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F86258-2C00-4FFA-84F9-5091402BABD4}"/>
              </a:ext>
            </a:extLst>
          </p:cNvPr>
          <p:cNvSpPr/>
          <p:nvPr/>
        </p:nvSpPr>
        <p:spPr>
          <a:xfrm>
            <a:off x="0" y="2344771"/>
            <a:ext cx="9144000" cy="2580911"/>
          </a:xfrm>
          <a:prstGeom prst="rect">
            <a:avLst/>
          </a:prstGeom>
          <a:solidFill>
            <a:srgbClr val="0C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2605-A7A5-4DF6-B930-94D4014AB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72841"/>
            <a:ext cx="1420546" cy="1065409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998396-697E-4031-918B-DB9059061305}"/>
              </a:ext>
            </a:extLst>
          </p:cNvPr>
          <p:cNvSpPr/>
          <p:nvPr/>
        </p:nvSpPr>
        <p:spPr>
          <a:xfrm>
            <a:off x="1183893" y="2720819"/>
            <a:ext cx="68146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ІНФОРМАЦІЙНА</a:t>
            </a:r>
          </a:p>
          <a:p>
            <a:pPr algn="ctr"/>
            <a:r>
              <a:rPr lang="uk-UA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</a:t>
            </a:r>
          </a:p>
        </p:txBody>
      </p:sp>
    </p:spTree>
    <p:extLst>
      <p:ext uri="{BB962C8B-B14F-4D97-AF65-F5344CB8AC3E}">
        <p14:creationId xmlns:p14="http://schemas.microsoft.com/office/powerpoint/2010/main" val="283365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F86258-2C00-4FFA-84F9-5091402BABD4}"/>
              </a:ext>
            </a:extLst>
          </p:cNvPr>
          <p:cNvSpPr/>
          <p:nvPr/>
        </p:nvSpPr>
        <p:spPr>
          <a:xfrm>
            <a:off x="1058173" y="241540"/>
            <a:ext cx="8085827" cy="462833"/>
          </a:xfrm>
          <a:prstGeom prst="rect">
            <a:avLst/>
          </a:prstGeom>
          <a:solidFill>
            <a:srgbClr val="0C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2605-A7A5-4DF6-B930-94D4014AB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72841"/>
            <a:ext cx="828527" cy="62139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998396-697E-4031-918B-DB9059061305}"/>
              </a:ext>
            </a:extLst>
          </p:cNvPr>
          <p:cNvSpPr/>
          <p:nvPr/>
        </p:nvSpPr>
        <p:spPr>
          <a:xfrm>
            <a:off x="1091121" y="181153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ЕТАПИ ПОБУДОВИ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783632-A574-413C-9484-AF37D3B2D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7" y="1393884"/>
            <a:ext cx="8816606" cy="47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F86258-2C00-4FFA-84F9-5091402BABD4}"/>
              </a:ext>
            </a:extLst>
          </p:cNvPr>
          <p:cNvSpPr/>
          <p:nvPr/>
        </p:nvSpPr>
        <p:spPr>
          <a:xfrm>
            <a:off x="1058173" y="241540"/>
            <a:ext cx="8085827" cy="462833"/>
          </a:xfrm>
          <a:prstGeom prst="rect">
            <a:avLst/>
          </a:prstGeom>
          <a:solidFill>
            <a:srgbClr val="0C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2605-A7A5-4DF6-B930-94D4014AB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72841"/>
            <a:ext cx="828527" cy="62139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998396-697E-4031-918B-DB9059061305}"/>
              </a:ext>
            </a:extLst>
          </p:cNvPr>
          <p:cNvSpPr/>
          <p:nvPr/>
        </p:nvSpPr>
        <p:spPr>
          <a:xfrm>
            <a:off x="1091121" y="181153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ЕТАПИ ПОБУДОВИ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00142-ED91-42C4-81BC-EC1F77B5F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0" y="1332691"/>
            <a:ext cx="8694712" cy="48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F86258-2C00-4FFA-84F9-5091402BABD4}"/>
              </a:ext>
            </a:extLst>
          </p:cNvPr>
          <p:cNvSpPr/>
          <p:nvPr/>
        </p:nvSpPr>
        <p:spPr>
          <a:xfrm>
            <a:off x="1058173" y="241540"/>
            <a:ext cx="8085827" cy="462833"/>
          </a:xfrm>
          <a:prstGeom prst="rect">
            <a:avLst/>
          </a:prstGeom>
          <a:solidFill>
            <a:srgbClr val="0C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2605-A7A5-4DF6-B930-94D4014AB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72841"/>
            <a:ext cx="828527" cy="62139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998396-697E-4031-918B-DB9059061305}"/>
              </a:ext>
            </a:extLst>
          </p:cNvPr>
          <p:cNvSpPr/>
          <p:nvPr/>
        </p:nvSpPr>
        <p:spPr>
          <a:xfrm>
            <a:off x="1091121" y="215657"/>
            <a:ext cx="671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ІНФОРМАЦІЙНИХ МОДЕЛЕЙ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ADC63B-5E4D-4C18-9E04-9D8B673E90EA}"/>
              </a:ext>
            </a:extLst>
          </p:cNvPr>
          <p:cNvSpPr/>
          <p:nvPr/>
        </p:nvSpPr>
        <p:spPr>
          <a:xfrm>
            <a:off x="189782" y="914311"/>
            <a:ext cx="8954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ОБРАЗНІ МОДЕЛІ</a:t>
            </a:r>
            <a:endParaRPr lang="uk-UA" sz="3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F49703-22D2-4AFA-94D9-0DC07D622B97}"/>
              </a:ext>
            </a:extLst>
          </p:cNvPr>
          <p:cNvSpPr/>
          <p:nvPr/>
        </p:nvSpPr>
        <p:spPr>
          <a:xfrm>
            <a:off x="619124" y="1419106"/>
            <a:ext cx="8335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C56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Рисунки, Креслення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6FDC53-28BC-4F91-8BD1-8B03211A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32" y="2324011"/>
            <a:ext cx="3988655" cy="3264049"/>
          </a:xfrm>
          <a:prstGeom prst="rect">
            <a:avLst/>
          </a:prstGeom>
        </p:spPr>
      </p:pic>
      <p:pic>
        <p:nvPicPr>
          <p:cNvPr id="1026" name="Picture 2" descr="Результат пошуку зображень за запитом &quot;креслення&quot;">
            <a:extLst>
              <a:ext uri="{FF2B5EF4-FFF2-40B4-BE49-F238E27FC236}">
                <a16:creationId xmlns:a16="http://schemas.microsoft.com/office/drawing/2014/main" id="{2D12C7D3-96EB-431D-BA12-551F70528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4010"/>
            <a:ext cx="4327338" cy="32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2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F86258-2C00-4FFA-84F9-5091402BABD4}"/>
              </a:ext>
            </a:extLst>
          </p:cNvPr>
          <p:cNvSpPr/>
          <p:nvPr/>
        </p:nvSpPr>
        <p:spPr>
          <a:xfrm>
            <a:off x="1058173" y="241540"/>
            <a:ext cx="8085827" cy="462833"/>
          </a:xfrm>
          <a:prstGeom prst="rect">
            <a:avLst/>
          </a:prstGeom>
          <a:solidFill>
            <a:srgbClr val="0C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2605-A7A5-4DF6-B930-94D4014AB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72841"/>
            <a:ext cx="828527" cy="62139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998396-697E-4031-918B-DB9059061305}"/>
              </a:ext>
            </a:extLst>
          </p:cNvPr>
          <p:cNvSpPr/>
          <p:nvPr/>
        </p:nvSpPr>
        <p:spPr>
          <a:xfrm>
            <a:off x="1091121" y="215657"/>
            <a:ext cx="671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ІНФОРМАЦІЙНИХ МОДЕЛЕЙ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ADC63B-5E4D-4C18-9E04-9D8B673E90EA}"/>
              </a:ext>
            </a:extLst>
          </p:cNvPr>
          <p:cNvSpPr/>
          <p:nvPr/>
        </p:nvSpPr>
        <p:spPr>
          <a:xfrm>
            <a:off x="189782" y="914311"/>
            <a:ext cx="8954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ЗНАКОВІ МОДЕЛІ</a:t>
            </a:r>
            <a:endParaRPr lang="uk-UA" sz="3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F49703-22D2-4AFA-94D9-0DC07D622B97}"/>
              </a:ext>
            </a:extLst>
          </p:cNvPr>
          <p:cNvSpPr/>
          <p:nvPr/>
        </p:nvSpPr>
        <p:spPr>
          <a:xfrm>
            <a:off x="619124" y="1419106"/>
            <a:ext cx="8335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C56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Словесні описи, формули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A6D56-F320-4E63-94B7-4766D0F56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25" y="2472670"/>
            <a:ext cx="5684849" cy="19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F86258-2C00-4FFA-84F9-5091402BABD4}"/>
              </a:ext>
            </a:extLst>
          </p:cNvPr>
          <p:cNvSpPr/>
          <p:nvPr/>
        </p:nvSpPr>
        <p:spPr>
          <a:xfrm>
            <a:off x="1058173" y="241540"/>
            <a:ext cx="8085827" cy="462833"/>
          </a:xfrm>
          <a:prstGeom prst="rect">
            <a:avLst/>
          </a:prstGeom>
          <a:solidFill>
            <a:srgbClr val="0C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2605-A7A5-4DF6-B930-94D4014AB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72841"/>
            <a:ext cx="828527" cy="62139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998396-697E-4031-918B-DB9059061305}"/>
              </a:ext>
            </a:extLst>
          </p:cNvPr>
          <p:cNvSpPr/>
          <p:nvPr/>
        </p:nvSpPr>
        <p:spPr>
          <a:xfrm>
            <a:off x="1091121" y="215657"/>
            <a:ext cx="671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ІНФОРМАЦІЙНИХ МОДЕЛЕЙ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ADC63B-5E4D-4C18-9E04-9D8B673E90EA}"/>
              </a:ext>
            </a:extLst>
          </p:cNvPr>
          <p:cNvSpPr/>
          <p:nvPr/>
        </p:nvSpPr>
        <p:spPr>
          <a:xfrm>
            <a:off x="189782" y="914311"/>
            <a:ext cx="8954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ЗМІШАНІ МОДЕЛІ</a:t>
            </a:r>
            <a:endParaRPr lang="uk-UA" sz="3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F49703-22D2-4AFA-94D9-0DC07D622B97}"/>
              </a:ext>
            </a:extLst>
          </p:cNvPr>
          <p:cNvSpPr/>
          <p:nvPr/>
        </p:nvSpPr>
        <p:spPr>
          <a:xfrm>
            <a:off x="619124" y="1419106"/>
            <a:ext cx="8335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C56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Таблиці, графіки, діаграми, схеми, блок-схеми, графи, карти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F93439-AE57-4FC4-B87E-D6DEA184E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"/>
          <a:stretch/>
        </p:blipFill>
        <p:spPr bwMode="auto">
          <a:xfrm>
            <a:off x="1214796" y="1819216"/>
            <a:ext cx="7143750" cy="48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1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F86258-2C00-4FFA-84F9-5091402BABD4}"/>
              </a:ext>
            </a:extLst>
          </p:cNvPr>
          <p:cNvSpPr/>
          <p:nvPr/>
        </p:nvSpPr>
        <p:spPr>
          <a:xfrm>
            <a:off x="1058173" y="241540"/>
            <a:ext cx="8085827" cy="462833"/>
          </a:xfrm>
          <a:prstGeom prst="rect">
            <a:avLst/>
          </a:prstGeom>
          <a:solidFill>
            <a:srgbClr val="0C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2605-A7A5-4DF6-B930-94D4014AB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72841"/>
            <a:ext cx="828527" cy="62139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998396-697E-4031-918B-DB9059061305}"/>
              </a:ext>
            </a:extLst>
          </p:cNvPr>
          <p:cNvSpPr/>
          <p:nvPr/>
        </p:nvSpPr>
        <p:spPr>
          <a:xfrm>
            <a:off x="1091121" y="215657"/>
            <a:ext cx="671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ІНФОРМАЦІЙНИХ МОДЕЛЕЙ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ADC63B-5E4D-4C18-9E04-9D8B673E90EA}"/>
              </a:ext>
            </a:extLst>
          </p:cNvPr>
          <p:cNvSpPr/>
          <p:nvPr/>
        </p:nvSpPr>
        <p:spPr>
          <a:xfrm>
            <a:off x="189782" y="914311"/>
            <a:ext cx="8954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МАТЕМАТИЧНІ МОДЕЛІ</a:t>
            </a:r>
            <a:endParaRPr lang="uk-UA" sz="3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F49703-22D2-4AFA-94D9-0DC07D622B97}"/>
              </a:ext>
            </a:extLst>
          </p:cNvPr>
          <p:cNvSpPr/>
          <p:nvPr/>
        </p:nvSpPr>
        <p:spPr>
          <a:xfrm>
            <a:off x="619124" y="1419106"/>
            <a:ext cx="8335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C56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побудовано з використанням математичних понять і формул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E34E1E-96CF-47F2-BBA7-B8CAA114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3" y="2510288"/>
            <a:ext cx="8215741" cy="36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8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53</Words>
  <Application>Microsoft Office PowerPoint</Application>
  <PresentationFormat>Екран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Georgich</dc:creator>
  <cp:lastModifiedBy>Georgich</cp:lastModifiedBy>
  <cp:revision>15</cp:revision>
  <dcterms:created xsi:type="dcterms:W3CDTF">2020-01-11T15:05:16Z</dcterms:created>
  <dcterms:modified xsi:type="dcterms:W3CDTF">2020-01-19T13:57:57Z</dcterms:modified>
</cp:coreProperties>
</file>