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256" r:id="rId2"/>
    <p:sldId id="276" r:id="rId3"/>
    <p:sldId id="303" r:id="rId4"/>
    <p:sldId id="304" r:id="rId5"/>
    <p:sldId id="305" r:id="rId6"/>
    <p:sldId id="306" r:id="rId7"/>
    <p:sldId id="307" r:id="rId8"/>
    <p:sldId id="315" r:id="rId9"/>
    <p:sldId id="308" r:id="rId10"/>
    <p:sldId id="309" r:id="rId11"/>
    <p:sldId id="311" r:id="rId12"/>
    <p:sldId id="310" r:id="rId13"/>
    <p:sldId id="313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0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0844-4C57-4DC1-B28C-8CB29F9700B3}" type="datetimeFigureOut">
              <a:rPr lang="uk-UA" smtClean="0"/>
              <a:pPr/>
              <a:t>26.02.2020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07B7D-7A39-41DD-8FB8-ACD4EC643C62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0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19" y="182879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4" y="3869636"/>
            <a:ext cx="7123886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9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0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762000"/>
            <a:ext cx="1888331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8" y="762000"/>
            <a:ext cx="6036469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52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6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5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6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3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2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2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424" y="1097280"/>
            <a:ext cx="449544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0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07086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54033" y="1069848"/>
            <a:ext cx="461251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07086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" y="182880"/>
            <a:ext cx="950976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9" y="2057400"/>
            <a:ext cx="802170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30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30"/>
            <a:ext cx="3833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30"/>
            <a:ext cx="1386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Arrays/Array1/bin/Debug/Array1.ex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266" y="1380067"/>
            <a:ext cx="9025466" cy="2048933"/>
          </a:xfrm>
        </p:spPr>
        <p:txBody>
          <a:bodyPr>
            <a:normAutofit fontScale="90000"/>
          </a:bodyPr>
          <a:lstStyle/>
          <a:p>
            <a:r>
              <a:rPr lang="uk-UA" dirty="0"/>
              <a:t>Табличні величини</a:t>
            </a:r>
            <a:br>
              <a:rPr lang="uk-UA" dirty="0"/>
            </a:br>
            <a:r>
              <a:rPr lang="uk-UA" dirty="0"/>
              <a:t>та алгоритми їх опрацювання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16CC28-3797-4442-A1F9-AAF1A7BA6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658" y="3815899"/>
            <a:ext cx="3430684" cy="257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7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9372" y="655129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atin typeface="Century Gothic" panose="020B0502020202020204" pitchFamily="34" charset="0"/>
              </a:rPr>
              <a:t>Введення елементів масиву через пропуск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uk-UA" b="1" dirty="0">
                <a:latin typeface="Century Gothic" panose="020B0502020202020204" pitchFamily="34" charset="0"/>
              </a:rPr>
              <a:t>в </a:t>
            </a:r>
            <a:r>
              <a:rPr lang="en-US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textBox</a:t>
            </a:r>
            <a:r>
              <a:rPr lang="uk-UA" b="1" dirty="0">
                <a:solidFill>
                  <a:srgbClr val="00B050"/>
                </a:solidFill>
                <a:latin typeface="Consolas" panose="020B0609020204030204" pitchFamily="49" charset="0"/>
              </a:rPr>
              <a:t>1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215" y="5137651"/>
            <a:ext cx="1688826" cy="126558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313BFB3-5230-412B-966F-826FB5873FA9}"/>
              </a:ext>
            </a:extLst>
          </p:cNvPr>
          <p:cNvSpPr/>
          <p:nvPr/>
        </p:nvSpPr>
        <p:spPr>
          <a:xfrm>
            <a:off x="319088" y="2229929"/>
            <a:ext cx="931608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[] a = </a:t>
            </a:r>
            <a:r>
              <a:rPr lang="en-US" sz="2300" b="1" dirty="0">
                <a:solidFill>
                  <a:srgbClr val="00B050"/>
                </a:solidFill>
                <a:latin typeface="Consolas" panose="020B0609020204030204" pitchFamily="49" charset="0"/>
              </a:rPr>
              <a:t>textBox</a:t>
            </a:r>
            <a:r>
              <a:rPr lang="uk-UA" sz="2300" b="1" dirty="0">
                <a:solidFill>
                  <a:srgbClr val="00B050"/>
                </a:solidFill>
                <a:latin typeface="Consolas" panose="020B0609020204030204" pitchFamily="49" charset="0"/>
              </a:rPr>
              <a:t>1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.Text.Replace(</a:t>
            </a:r>
            <a:r>
              <a:rPr lang="en-US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).Split(</a:t>
            </a:r>
            <a:r>
              <a:rPr lang="en-US" sz="2300" b="1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uk-UA" sz="23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4CBC27-0BCC-44A5-BF3D-61971BF19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676" y="2885536"/>
            <a:ext cx="3956647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3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501" y="3951412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Очищення об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’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єкту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listBox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2C715C-F39C-4AD3-A6F6-0DEE373830BB}"/>
              </a:ext>
            </a:extLst>
          </p:cNvPr>
          <p:cNvSpPr/>
          <p:nvPr/>
        </p:nvSpPr>
        <p:spPr>
          <a:xfrm>
            <a:off x="1758418" y="4904117"/>
            <a:ext cx="6673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Consolas" panose="020B0609020204030204" pitchFamily="49" charset="0"/>
              </a:rPr>
              <a:t>listBox1.Items.Clear();</a:t>
            </a:r>
            <a:endParaRPr lang="uk-UA" sz="40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D0982E1-D2E0-4D3E-9976-AC00D523D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805" y="433715"/>
            <a:ext cx="3956647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1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018" y="258009"/>
            <a:ext cx="7627256" cy="2268397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Перетворення введених даних в елементи масиву та виведення за допомогою цикла з параметром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4CDD39-DCF7-4A3B-8E0D-32671687B717}"/>
              </a:ext>
            </a:extLst>
          </p:cNvPr>
          <p:cNvSpPr/>
          <p:nvPr/>
        </p:nvSpPr>
        <p:spPr>
          <a:xfrm>
            <a:off x="1405496" y="2878955"/>
            <a:ext cx="91715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nn-NO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uk-UA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s[i] = 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.Parse(a[i]);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listBox1.Items.Add(s[i]);</a:t>
            </a:r>
          </a:p>
          <a:p>
            <a:r>
              <a:rPr lang="uk-UA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uk-UA" sz="28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B5D949-5AD0-45EC-B4F1-5BF3F90F0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39" y="3775781"/>
            <a:ext cx="3176624" cy="28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hlinkClick r:id="rId2" action="ppaction://hlinkfile"/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431C1D3-812D-4A34-84D0-A151CDBD1179}"/>
              </a:ext>
            </a:extLst>
          </p:cNvPr>
          <p:cNvSpPr/>
          <p:nvPr/>
        </p:nvSpPr>
        <p:spPr>
          <a:xfrm>
            <a:off x="3940126" y="5905645"/>
            <a:ext cx="55050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n =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.Parse(textBox1.Text);</a:t>
            </a:r>
            <a:endParaRPr lang="uk-UA" sz="2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F737CFE-7540-4B3F-A66E-9E1EC72090E7}"/>
              </a:ext>
            </a:extLst>
          </p:cNvPr>
          <p:cNvSpPr/>
          <p:nvPr/>
        </p:nvSpPr>
        <p:spPr>
          <a:xfrm>
            <a:off x="732419" y="1874312"/>
            <a:ext cx="4538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[] a =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[n];</a:t>
            </a:r>
            <a:endParaRPr lang="uk-UA" sz="22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CEF3BC0-2BCF-4FF0-A45B-CBB22C74585A}"/>
              </a:ext>
            </a:extLst>
          </p:cNvPr>
          <p:cNvSpPr/>
          <p:nvPr/>
        </p:nvSpPr>
        <p:spPr>
          <a:xfrm>
            <a:off x="636591" y="3372539"/>
            <a:ext cx="92694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[] m = textBox2.Text.Replace(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).Split(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uk-UA" sz="22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FBC3F55-620A-4403-A8CC-C1E97CB8524E}"/>
              </a:ext>
            </a:extLst>
          </p:cNvPr>
          <p:cNvSpPr/>
          <p:nvPr/>
        </p:nvSpPr>
        <p:spPr>
          <a:xfrm>
            <a:off x="365760" y="5086209"/>
            <a:ext cx="38947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listBox1.Items.Clear();</a:t>
            </a:r>
            <a:endParaRPr lang="uk-UA" sz="22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1A3CBC-4045-456E-AF83-28991F5D191F}"/>
              </a:ext>
            </a:extLst>
          </p:cNvPr>
          <p:cNvSpPr/>
          <p:nvPr/>
        </p:nvSpPr>
        <p:spPr>
          <a:xfrm>
            <a:off x="1024219" y="525876"/>
            <a:ext cx="51292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2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</a:rPr>
              <a:t> i=0; i&lt;n; i++)</a:t>
            </a:r>
          </a:p>
          <a:p>
            <a:r>
              <a:rPr lang="uk-UA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  <a:endParaRPr lang="uk-UA" sz="22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B7EA293-6C1F-47ED-B356-803FB441923A}"/>
              </a:ext>
            </a:extLst>
          </p:cNvPr>
          <p:cNvSpPr/>
          <p:nvPr/>
        </p:nvSpPr>
        <p:spPr>
          <a:xfrm>
            <a:off x="4874459" y="2542602"/>
            <a:ext cx="4377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rgbClr val="000000"/>
                </a:solidFill>
                <a:latin typeface="Consolas" panose="020B0609020204030204" pitchFamily="49" charset="0"/>
              </a:rPr>
              <a:t>a[i] = </a:t>
            </a:r>
            <a:r>
              <a:rPr lang="it-IT" sz="2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it-IT" sz="2200" dirty="0">
                <a:solidFill>
                  <a:srgbClr val="000000"/>
                </a:solidFill>
                <a:latin typeface="Consolas" panose="020B0609020204030204" pitchFamily="49" charset="0"/>
              </a:rPr>
              <a:t>.Parse(m[i]);</a:t>
            </a:r>
            <a:endParaRPr lang="uk-UA" sz="22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F8CE6B4-773D-4CAB-9205-C7E5949CA24E}"/>
              </a:ext>
            </a:extLst>
          </p:cNvPr>
          <p:cNvSpPr/>
          <p:nvPr/>
        </p:nvSpPr>
        <p:spPr>
          <a:xfrm>
            <a:off x="4651318" y="4306267"/>
            <a:ext cx="51292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listBox1.Items.Add(a[i]);</a:t>
            </a:r>
          </a:p>
          <a:p>
            <a:r>
              <a:rPr lang="uk-UA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6910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971462" cy="922867"/>
          </a:xfrm>
        </p:spPr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Табличні величини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0128" y="1944240"/>
            <a:ext cx="7845743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Масив – </a:t>
            </a:r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скінчена послідовність однотипних елементів</a:t>
            </a:r>
          </a:p>
          <a:p>
            <a:endParaRPr lang="uk-U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uk-UA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Наприклад</a:t>
            </a:r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</a:t>
            </a:r>
            <a:endParaRPr lang="ru-RU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9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Опрацювання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19088" y="2478812"/>
            <a:ext cx="9213139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Введення та виведення 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3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Опрацювання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6430" y="1954177"/>
            <a:ext cx="9213139" cy="2239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суми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14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12E62B7-91D9-49DD-898A-C337B7268C3F}"/>
              </a:ext>
            </a:extLst>
          </p:cNvPr>
          <p:cNvSpPr txBox="1">
            <a:spLocks/>
          </p:cNvSpPr>
          <p:nvPr/>
        </p:nvSpPr>
        <p:spPr>
          <a:xfrm>
            <a:off x="319088" y="3784209"/>
            <a:ext cx="9213139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добутку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120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1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Опрацювання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6430" y="1674055"/>
            <a:ext cx="9213139" cy="251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середнього арифметичного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5   3   6   2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12E62B7-91D9-49DD-898A-C337B7268C3F}"/>
              </a:ext>
            </a:extLst>
          </p:cNvPr>
          <p:cNvSpPr txBox="1">
            <a:spLocks/>
          </p:cNvSpPr>
          <p:nvPr/>
        </p:nvSpPr>
        <p:spPr>
          <a:xfrm>
            <a:off x="319088" y="3784209"/>
            <a:ext cx="9213139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квадратів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25   9   16   4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6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Опрацювання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6430" y="1674055"/>
            <a:ext cx="9213139" cy="251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найбільшого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елементу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12E62B7-91D9-49DD-898A-C337B7268C3F}"/>
              </a:ext>
            </a:extLst>
          </p:cNvPr>
          <p:cNvSpPr txBox="1">
            <a:spLocks/>
          </p:cNvSpPr>
          <p:nvPr/>
        </p:nvSpPr>
        <p:spPr>
          <a:xfrm>
            <a:off x="319088" y="3784209"/>
            <a:ext cx="9213139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Знаходження найменшого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елементу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1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Опрацювання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6430" y="1674055"/>
            <a:ext cx="9213139" cy="251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Впорядкування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2   3   4   5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12E62B7-91D9-49DD-898A-C337B7268C3F}"/>
              </a:ext>
            </a:extLst>
          </p:cNvPr>
          <p:cNvSpPr txBox="1">
            <a:spLocks/>
          </p:cNvSpPr>
          <p:nvPr/>
        </p:nvSpPr>
        <p:spPr>
          <a:xfrm>
            <a:off x="319088" y="3784209"/>
            <a:ext cx="9213139" cy="2969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Впорядкування</a:t>
            </a:r>
          </a:p>
          <a:p>
            <a:pPr algn="ctr"/>
            <a:r>
              <a:rPr lang="uk-UA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елементів масиву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5   3   4   2			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5   4   3   2</a:t>
            </a:r>
            <a:endParaRPr lang="ru-RU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2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05" y="357038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Візуалізація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табличних величин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18E3ED-42CE-4E02-BFC9-6316E2A58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33" y="1846907"/>
            <a:ext cx="3952047" cy="3510097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6EFC3FCE-D8D1-48D9-93D9-46695A412261}"/>
              </a:ext>
            </a:extLst>
          </p:cNvPr>
          <p:cNvSpPr/>
          <p:nvPr/>
        </p:nvSpPr>
        <p:spPr>
          <a:xfrm>
            <a:off x="1429234" y="5602682"/>
            <a:ext cx="1957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listBox</a:t>
            </a:r>
            <a:endParaRPr lang="uk-UA" sz="3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96B182A-968E-441B-835D-25B3A4CDC4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5177287" y="1846907"/>
            <a:ext cx="3952047" cy="35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7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8" y="279400"/>
            <a:ext cx="7627256" cy="1244191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Опис масиву на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C#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98A48B-9BBE-4833-84BB-B64C64E5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44" y="258009"/>
            <a:ext cx="1688826" cy="126558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12E62B7-91D9-49DD-898A-C337B7268C3F}"/>
              </a:ext>
            </a:extLst>
          </p:cNvPr>
          <p:cNvSpPr txBox="1">
            <a:spLocks/>
          </p:cNvSpPr>
          <p:nvPr/>
        </p:nvSpPr>
        <p:spPr>
          <a:xfrm>
            <a:off x="346430" y="4382139"/>
            <a:ext cx="9213139" cy="1976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</a:t>
            </a:r>
            <a:r>
              <a:rPr lang="uk-UA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   </a:t>
            </a:r>
            <a:r>
              <a:rPr lang="en-US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uk-UA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   </a:t>
            </a:r>
            <a:r>
              <a:rPr lang="en-US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uk-UA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   </a:t>
            </a:r>
            <a:r>
              <a:rPr lang="en-US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uk-UA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Consolas" panose="020B0609020204030204" pitchFamily="49" charset="0"/>
              </a:rPr>
              <a:t>n</a:t>
            </a:r>
            <a:r>
              <a:rPr lang="uk-UA" sz="3600" b="1" dirty="0">
                <a:solidFill>
                  <a:srgbClr val="C00000"/>
                </a:solidFill>
                <a:latin typeface="Consolas" panose="020B0609020204030204" pitchFamily="49" charset="0"/>
              </a:rPr>
              <a:t>=4</a:t>
            </a:r>
            <a:r>
              <a:rPr lang="en-US" sz="3600" b="1" dirty="0">
                <a:solidFill>
                  <a:srgbClr val="C00000"/>
                </a:solidFill>
                <a:latin typeface="Consolas" panose="020B0609020204030204" pitchFamily="49" charset="0"/>
              </a:rPr>
              <a:t>   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s[0]=</a:t>
            </a: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5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s[1]=</a:t>
            </a: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s[2]=</a:t>
            </a: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s[3]=</a:t>
            </a: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</a:t>
            </a:r>
            <a:endParaRPr lang="ru-RU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E821079-AFFC-44F7-BBE8-58C52F2BDEFD}"/>
              </a:ext>
            </a:extLst>
          </p:cNvPr>
          <p:cNvSpPr/>
          <p:nvPr/>
        </p:nvSpPr>
        <p:spPr>
          <a:xfrm>
            <a:off x="1090533" y="2330734"/>
            <a:ext cx="7276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[] s =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[n];</a:t>
            </a:r>
            <a:endParaRPr lang="uk-UA" sz="36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7F09C8F-A4EC-496A-917C-15160D582C29}"/>
              </a:ext>
            </a:extLst>
          </p:cNvPr>
          <p:cNvSpPr/>
          <p:nvPr/>
        </p:nvSpPr>
        <p:spPr>
          <a:xfrm>
            <a:off x="1850356" y="1407440"/>
            <a:ext cx="5756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[] s =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[n];</a:t>
            </a:r>
            <a:endParaRPr lang="uk-UA" sz="36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749BF14-41F2-4BAE-A43F-D146440F90D3}"/>
              </a:ext>
            </a:extLst>
          </p:cNvPr>
          <p:cNvSpPr/>
          <p:nvPr/>
        </p:nvSpPr>
        <p:spPr>
          <a:xfrm>
            <a:off x="851382" y="3181811"/>
            <a:ext cx="77829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s – </a:t>
            </a:r>
            <a:r>
              <a:rPr lang="uk-UA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ім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’</a:t>
            </a:r>
            <a:r>
              <a:rPr lang="uk-UA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я масиву</a:t>
            </a:r>
          </a:p>
          <a:p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n – </a:t>
            </a:r>
            <a:r>
              <a:rPr lang="uk-UA" sz="3600" b="1" dirty="0">
                <a:solidFill>
                  <a:srgbClr val="000000"/>
                </a:solidFill>
                <a:latin typeface="Consolas" panose="020B0609020204030204" pitchFamily="49" charset="0"/>
              </a:rPr>
              <a:t>кількість елементів масиву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51636206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1192</TotalTime>
  <Words>405</Words>
  <Application>Microsoft Office PowerPoint</Application>
  <PresentationFormat>Аркуш A4 (210x297 мм)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Consolas</vt:lpstr>
      <vt:lpstr>Corbel</vt:lpstr>
      <vt:lpstr>Базис</vt:lpstr>
      <vt:lpstr>Табличні величини та алгоритми їх опрацювання</vt:lpstr>
      <vt:lpstr>Табличні величини</vt:lpstr>
      <vt:lpstr>Опрацювання табличних величин</vt:lpstr>
      <vt:lpstr>Опрацювання табличних величин</vt:lpstr>
      <vt:lpstr>Опрацювання табличних величин</vt:lpstr>
      <vt:lpstr>Опрацювання табличних величин</vt:lpstr>
      <vt:lpstr>Опрацювання табличних величин</vt:lpstr>
      <vt:lpstr>Візуалізація табличних величин</vt:lpstr>
      <vt:lpstr>Опис масиву на C#</vt:lpstr>
      <vt:lpstr>Введення елементів масиву через пропуск  в textBox1</vt:lpstr>
      <vt:lpstr>Очищення об’єкту listBox</vt:lpstr>
      <vt:lpstr>Перетворення введених даних в елементи масиву та виведення за допомогою цикла з параметром</vt:lpstr>
      <vt:lpstr>Презентація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Повторюємо основні правила роботи за комп’ютером</dc:title>
  <dc:creator>Georgich</dc:creator>
  <cp:lastModifiedBy>Georgich</cp:lastModifiedBy>
  <cp:revision>81</cp:revision>
  <dcterms:created xsi:type="dcterms:W3CDTF">2014-09-14T10:55:41Z</dcterms:created>
  <dcterms:modified xsi:type="dcterms:W3CDTF">2020-02-26T16:56:32Z</dcterms:modified>
</cp:coreProperties>
</file>